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" y="405765"/>
            <a:ext cx="12172950" cy="37528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46225" y="5002530"/>
            <a:ext cx="94202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http://v1502.dgsx.chaoxing.com/</a:t>
            </a:r>
            <a:r>
              <a:rPr lang="en-US" altLang="zh-CN"/>
              <a:t>  </a:t>
            </a:r>
            <a:r>
              <a:rPr lang="zh-CN" altLang="en-US"/>
              <a:t>网址首页右上角</a:t>
            </a:r>
            <a:r>
              <a:rPr lang="en-US" altLang="zh-CN"/>
              <a:t>“</a:t>
            </a:r>
            <a:r>
              <a:rPr lang="zh-CN" altLang="en-US"/>
              <a:t>登录</a:t>
            </a:r>
            <a:r>
              <a:rPr lang="en-US" altLang="zh-CN"/>
              <a:t>”</a:t>
            </a:r>
            <a:r>
              <a:rPr lang="zh-CN" altLang="en-US"/>
              <a:t>，账号为工号，密码为学习通</a:t>
            </a:r>
            <a:r>
              <a:rPr lang="en-US" altLang="zh-CN"/>
              <a:t>App</a:t>
            </a:r>
            <a:r>
              <a:rPr lang="zh-CN" altLang="en-US"/>
              <a:t>密码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7535" y="910590"/>
            <a:ext cx="11261725" cy="17157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012690" y="4342130"/>
            <a:ext cx="2432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登录后选择</a:t>
            </a:r>
            <a:r>
              <a:rPr lang="en-US" altLang="zh-CN"/>
              <a:t>“</a:t>
            </a:r>
            <a:r>
              <a:rPr lang="zh-CN" altLang="en-US"/>
              <a:t>管理系统</a:t>
            </a:r>
            <a:r>
              <a:rPr lang="en-US" altLang="zh-CN"/>
              <a:t>”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7655" y="438150"/>
            <a:ext cx="3404870" cy="5981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55410" y="2840990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左侧有相应功能的导航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8485" y="358140"/>
            <a:ext cx="2893695" cy="58083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530" y="358140"/>
            <a:ext cx="8020050" cy="27819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114925" y="4155440"/>
            <a:ext cx="40322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“</a:t>
            </a:r>
            <a:r>
              <a:rPr lang="zh-CN" altLang="en-US"/>
              <a:t>学生申请审批</a:t>
            </a:r>
            <a:r>
              <a:rPr lang="en-US" altLang="zh-CN"/>
              <a:t>”</a:t>
            </a:r>
            <a:r>
              <a:rPr lang="zh-CN" altLang="en-US"/>
              <a:t>中进行各种审批的操作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060,&quot;width&quot;:20085}"/>
</p:tagLst>
</file>

<file path=ppt/tags/tag2.xml><?xml version="1.0" encoding="utf-8"?>
<p:tagLst xmlns:p="http://schemas.openxmlformats.org/presentationml/2006/main">
  <p:tag name="COMMONDATA" val="eyJoZGlkIjoiMTdhNjk1NmRjNmYxMTkzMjQwYjdmMTU2ZTY2MTVlMG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WPS 演示</Application>
  <PresentationFormat>宽屏</PresentationFormat>
  <Paragraphs>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赵峰</cp:lastModifiedBy>
  <cp:revision>3</cp:revision>
  <dcterms:created xsi:type="dcterms:W3CDTF">2022-09-07T00:26:37Z</dcterms:created>
  <dcterms:modified xsi:type="dcterms:W3CDTF">2022-09-07T00:51:13Z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6F55ABBF74F740F2922F6CB70D38C75D</vt:lpwstr>
  </property>
  <property fmtid="{D5CDD505-2E9C-101B-9397-08002B2CF9AE}" pid="3" name="KSOProductBuildVer">
    <vt:lpwstr>2052-11.1.0.12313</vt:lpwstr>
  </property>
</Properties>
</file>