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67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2753915" y="2446610"/>
            <a:ext cx="9799200" cy="1472400"/>
          </a:xfrm>
        </p:spPr>
        <p:txBody>
          <a:bodyPr/>
          <a:p>
            <a:r>
              <a:rPr lang="zh-CN" altLang="en-US"/>
              <a:t>教师登录后在红圈位置点击，切换为老师身份</a:t>
            </a:r>
            <a:endParaRPr lang="zh-CN" altLang="en-US"/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592455" y="86995"/>
            <a:ext cx="3174365" cy="668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椭圆 3"/>
          <p:cNvSpPr/>
          <p:nvPr/>
        </p:nvSpPr>
        <p:spPr>
          <a:xfrm>
            <a:off x="1593215" y="127000"/>
            <a:ext cx="1254125" cy="45402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" name="图片 105"/>
          <p:cNvPicPr/>
          <p:nvPr/>
        </p:nvPicPr>
        <p:blipFill>
          <a:blip r:embed="rId1"/>
          <a:stretch>
            <a:fillRect/>
          </a:stretch>
        </p:blipFill>
        <p:spPr>
          <a:xfrm>
            <a:off x="543560" y="513715"/>
            <a:ext cx="2690495" cy="5831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椭圆 3"/>
          <p:cNvSpPr/>
          <p:nvPr/>
        </p:nvSpPr>
        <p:spPr>
          <a:xfrm>
            <a:off x="599440" y="2847975"/>
            <a:ext cx="673735" cy="59372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330" y="424815"/>
            <a:ext cx="3025775" cy="6092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04380" y="2488565"/>
            <a:ext cx="2920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</a:t>
            </a:r>
            <a:r>
              <a:rPr lang="en-US" altLang="zh-CN"/>
              <a:t>“</a:t>
            </a:r>
            <a:r>
              <a:rPr lang="zh-CN" altLang="en-US"/>
              <a:t>顶岗实习</a:t>
            </a:r>
            <a:r>
              <a:rPr lang="en-US" altLang="zh-CN"/>
              <a:t>”</a:t>
            </a:r>
            <a:r>
              <a:rPr lang="zh-CN" altLang="en-US"/>
              <a:t>即可进入实习管理，处理审批等。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8" name="图片 107"/>
          <p:cNvPicPr/>
          <p:nvPr/>
        </p:nvPicPr>
        <p:blipFill>
          <a:blip r:embed="rId1"/>
          <a:stretch>
            <a:fillRect/>
          </a:stretch>
        </p:blipFill>
        <p:spPr>
          <a:xfrm>
            <a:off x="2959735" y="60960"/>
            <a:ext cx="3096260" cy="6496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" y="889635"/>
            <a:ext cx="2325370" cy="9239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01435" y="2107565"/>
            <a:ext cx="284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在</a:t>
            </a:r>
            <a:r>
              <a:rPr lang="en-US" altLang="zh-CN"/>
              <a:t>“</a:t>
            </a:r>
            <a:r>
              <a:rPr lang="zh-CN" altLang="en-US"/>
              <a:t>总结上传</a:t>
            </a:r>
            <a:r>
              <a:rPr lang="en-US" altLang="zh-CN"/>
              <a:t>”</a:t>
            </a:r>
            <a:r>
              <a:rPr lang="zh-CN" altLang="en-US"/>
              <a:t>时候前要注意</a:t>
            </a:r>
            <a:endParaRPr lang="zh-CN" altLang="en-US"/>
          </a:p>
          <a:p>
            <a:r>
              <a:rPr lang="zh-CN" altLang="en-US"/>
              <a:t>点右上角的</a:t>
            </a:r>
            <a:r>
              <a:rPr lang="en-US" altLang="zh-CN"/>
              <a:t>“</a:t>
            </a:r>
            <a:r>
              <a:rPr lang="zh-CN" altLang="en-US"/>
              <a:t>切换</a:t>
            </a:r>
            <a:r>
              <a:rPr lang="en-US" altLang="zh-CN"/>
              <a:t>”</a:t>
            </a:r>
            <a:r>
              <a:rPr lang="zh-CN" altLang="en-US"/>
              <a:t>选择专业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562090" y="3495040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其他详细内容请参考教师操作手册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COMMONDATA" val="eyJoZGlkIjoiMTdhNjk1NmRjNmYxMTkzMjQwYjdmMTU2ZTY2MTVlMG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WPS 演示</Application>
  <PresentationFormat>宽屏</PresentationFormat>
  <Paragraphs>9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赵峰</cp:lastModifiedBy>
  <cp:revision>180</cp:revision>
  <dcterms:created xsi:type="dcterms:W3CDTF">2019-06-19T02:08:00Z</dcterms:created>
  <dcterms:modified xsi:type="dcterms:W3CDTF">2022-09-05T05:38:57Z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1439DB71FAD249908BCBA80D9F23F192</vt:lpwstr>
  </property>
</Properties>
</file>