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69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4.xml"/><Relationship Id="rId2" Type="http://schemas.openxmlformats.org/officeDocument/2006/relationships/image" Target="../media/image1.png"/><Relationship Id="rId1" Type="http://schemas.openxmlformats.org/officeDocument/2006/relationships/tags" Target="../tags/tag63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6.xml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tags" Target="../tags/tag6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7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8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2753915" y="2446610"/>
            <a:ext cx="9799200" cy="1472400"/>
          </a:xfrm>
        </p:spPr>
        <p:txBody>
          <a:bodyPr/>
          <a:p>
            <a:r>
              <a:rPr lang="zh-CN" altLang="en-US"/>
              <a:t>学生登录后在红圈位置点击，切换为学生身份</a:t>
            </a:r>
            <a:endParaRPr lang="zh-CN" altLang="en-US"/>
          </a:p>
        </p:txBody>
      </p:sp>
      <p:pic>
        <p:nvPicPr>
          <p:cNvPr id="100" name="图片 99"/>
          <p:cNvPicPr/>
          <p:nvPr/>
        </p:nvPicPr>
        <p:blipFill>
          <a:blip r:embed="rId2"/>
          <a:stretch>
            <a:fillRect/>
          </a:stretch>
        </p:blipFill>
        <p:spPr>
          <a:xfrm>
            <a:off x="592455" y="86995"/>
            <a:ext cx="3174365" cy="66827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椭圆 3"/>
          <p:cNvSpPr/>
          <p:nvPr/>
        </p:nvSpPr>
        <p:spPr>
          <a:xfrm>
            <a:off x="1593215" y="127000"/>
            <a:ext cx="1254125" cy="45402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1" name="图片 100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46430" y="213360"/>
            <a:ext cx="3077845" cy="64020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椭圆 3"/>
          <p:cNvSpPr/>
          <p:nvPr/>
        </p:nvSpPr>
        <p:spPr>
          <a:xfrm>
            <a:off x="593090" y="2548255"/>
            <a:ext cx="880110" cy="74676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907155" y="3094990"/>
            <a:ext cx="1706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点击</a:t>
            </a:r>
            <a:r>
              <a:rPr lang="en-US" altLang="zh-CN"/>
              <a:t>“</a:t>
            </a:r>
            <a:r>
              <a:rPr lang="zh-CN" altLang="en-US"/>
              <a:t>实习管理</a:t>
            </a:r>
            <a:r>
              <a:rPr lang="en-US" altLang="zh-CN"/>
              <a:t>”</a:t>
            </a:r>
            <a:endParaRPr lang="en-US" altLang="zh-CN"/>
          </a:p>
        </p:txBody>
      </p:sp>
      <p:pic>
        <p:nvPicPr>
          <p:cNvPr id="102" name="图片 101"/>
          <p:cNvPicPr/>
          <p:nvPr/>
        </p:nvPicPr>
        <p:blipFill>
          <a:blip r:embed="rId3"/>
          <a:stretch>
            <a:fillRect/>
          </a:stretch>
        </p:blipFill>
        <p:spPr>
          <a:xfrm>
            <a:off x="6090285" y="431165"/>
            <a:ext cx="3155950" cy="63042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9516745" y="3094990"/>
            <a:ext cx="1706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在此</a:t>
            </a:r>
            <a:r>
              <a:rPr lang="en-US" altLang="zh-CN"/>
              <a:t>“</a:t>
            </a:r>
            <a:r>
              <a:rPr lang="zh-CN" altLang="en-US"/>
              <a:t>申请岗位</a:t>
            </a:r>
            <a:r>
              <a:rPr lang="en-US" altLang="zh-CN"/>
              <a:t>”</a:t>
            </a:r>
            <a:endParaRPr lang="en-US" altLang="zh-CN"/>
          </a:p>
        </p:txBody>
      </p:sp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3" name="图片 102"/>
          <p:cNvPicPr/>
          <p:nvPr/>
        </p:nvPicPr>
        <p:blipFill>
          <a:blip r:embed="rId1"/>
          <a:stretch>
            <a:fillRect/>
          </a:stretch>
        </p:blipFill>
        <p:spPr>
          <a:xfrm>
            <a:off x="683895" y="805180"/>
            <a:ext cx="2635250" cy="54724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4067175" y="2110740"/>
            <a:ext cx="2164080" cy="28613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点击右上角</a:t>
            </a:r>
            <a:r>
              <a:rPr lang="en-US" altLang="zh-CN"/>
              <a:t>“</a:t>
            </a:r>
            <a:r>
              <a:rPr lang="zh-CN" altLang="en-US"/>
              <a:t>自主</a:t>
            </a:r>
            <a:r>
              <a:rPr lang="en-US" altLang="zh-CN"/>
              <a:t>”</a:t>
            </a:r>
            <a:r>
              <a:rPr lang="zh-CN" altLang="en-US"/>
              <a:t>，</a:t>
            </a:r>
            <a:endParaRPr lang="zh-CN" altLang="en-US"/>
          </a:p>
          <a:p>
            <a:r>
              <a:rPr lang="zh-CN" altLang="en-US"/>
              <a:t>完成表单填写。</a:t>
            </a:r>
            <a:endParaRPr lang="zh-CN" altLang="en-US"/>
          </a:p>
          <a:p>
            <a:r>
              <a:rPr lang="zh-CN" altLang="en-US"/>
              <a:t>其中</a:t>
            </a:r>
            <a:endParaRPr lang="zh-CN" altLang="en-US"/>
          </a:p>
          <a:p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单位名称</a:t>
            </a:r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”</a:t>
            </a:r>
            <a:endParaRPr lang="en-US" altLang="zh-CN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单位性质</a:t>
            </a:r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”</a:t>
            </a:r>
            <a:endParaRPr lang="en-US" altLang="zh-CN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单位规模</a:t>
            </a:r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”</a:t>
            </a:r>
            <a:endParaRPr lang="en-US" altLang="zh-CN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实习岗位</a:t>
            </a:r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”</a:t>
            </a:r>
            <a:endParaRPr lang="en-US" altLang="zh-CN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地址</a:t>
            </a:r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”</a:t>
            </a:r>
            <a:endParaRPr lang="en-US" altLang="zh-CN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详细地址</a:t>
            </a:r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”</a:t>
            </a:r>
            <a:endParaRPr lang="en-US" altLang="zh-CN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zh-CN" altLang="en-US"/>
              <a:t>为必填项</a:t>
            </a:r>
            <a:endParaRPr lang="zh-CN" altLang="en-US"/>
          </a:p>
        </p:txBody>
      </p:sp>
      <p:pic>
        <p:nvPicPr>
          <p:cNvPr id="104" name="图片 103"/>
          <p:cNvPicPr/>
          <p:nvPr/>
        </p:nvPicPr>
        <p:blipFill>
          <a:blip r:embed="rId2"/>
          <a:stretch>
            <a:fillRect/>
          </a:stretch>
        </p:blipFill>
        <p:spPr>
          <a:xfrm>
            <a:off x="6729730" y="736600"/>
            <a:ext cx="2684145" cy="560959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1530" y="406400"/>
            <a:ext cx="3027680" cy="5937885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1572895" y="2794635"/>
            <a:ext cx="734060" cy="66040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914775" y="2332355"/>
            <a:ext cx="39604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总结期内，学生在</a:t>
            </a:r>
            <a:r>
              <a:rPr lang="en-US" altLang="zh-CN"/>
              <a:t>“</a:t>
            </a:r>
            <a:r>
              <a:rPr lang="zh-CN" altLang="en-US"/>
              <a:t>总结</a:t>
            </a:r>
            <a:r>
              <a:rPr lang="en-US" altLang="zh-CN"/>
              <a:t>”</a:t>
            </a:r>
            <a:r>
              <a:rPr lang="zh-CN" altLang="en-US"/>
              <a:t>中上传</a:t>
            </a:r>
            <a:endParaRPr lang="zh-CN" altLang="en-US"/>
          </a:p>
          <a:p>
            <a:r>
              <a:rPr lang="zh-CN" altLang="en-US"/>
              <a:t>实习总结、实习报告和企业鉴定表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895" y="1273810"/>
            <a:ext cx="3689350" cy="430974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000500" y="3455035"/>
            <a:ext cx="3611880" cy="36830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其他详细内容请参考学生操作手册</a:t>
            </a:r>
            <a:endParaRPr lang="zh-CN" altLang="en-US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KSO_WM_UNIT_PLACING_PICTURE_USER_VIEWPORT" val="{&quot;height&quot;:28800,&quot;width&quot;:13845}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9.xml><?xml version="1.0" encoding="utf-8"?>
<p:tagLst xmlns:p="http://schemas.openxmlformats.org/presentationml/2006/main">
  <p:tag name="COMMONDATA" val="eyJoZGlkIjoiMTdhNjk1NmRjNmYxMTkzMjQwYjdmMTU2ZTY2MTVlMGI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</Words>
  <Application>WPS 演示</Application>
  <PresentationFormat>宽屏</PresentationFormat>
  <Paragraphs>22</Paragraphs>
  <Slides>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2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赵峰</cp:lastModifiedBy>
  <cp:revision>176</cp:revision>
  <dcterms:created xsi:type="dcterms:W3CDTF">2019-06-19T02:08:00Z</dcterms:created>
  <dcterms:modified xsi:type="dcterms:W3CDTF">2022-09-05T05:38:11Z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2052-11.1.0.12313</vt:lpwstr>
  </property>
  <property fmtid="{D5CDD505-2E9C-101B-9397-08002B2CF9AE}" pid="3" name="ICV">
    <vt:lpwstr>59A883F667374A538FA6B504BE4E5E77</vt:lpwstr>
  </property>
</Properties>
</file>