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59" r:id="rId9"/>
    <p:sldId id="290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106" y="9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8EDA0-C036-4068-AB12-32949D613456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E0B9-02CF-442B-8984-91966416CC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5E0B9-02CF-442B-8984-91966416CCE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4A8F-61A0-48D2-956E-14FBF6EE2463}" type="datetimeFigureOut">
              <a:rPr lang="zh-CN" altLang="en-US" smtClean="0"/>
              <a:t>2020-8-18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F22C-2CA1-435A-938A-9D12BB7863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iit.fanya.chaoxing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zs.czili.edu.cn/2020nlqcx/list.ht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1475656" y="1724467"/>
            <a:ext cx="6192688" cy="15379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级新生学分抢先修</a:t>
            </a:r>
          </a:p>
          <a:p>
            <a:pPr algn="ctr"/>
            <a:r>
              <a:rPr lang="zh-CN" alt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开课啦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454502" y="3484106"/>
            <a:ext cx="249428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常州工业职业技术学院教务处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75059" y="3906381"/>
            <a:ext cx="1053465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</a:t>
            </a:r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.15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47664" y="2396793"/>
            <a:ext cx="604867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3" y="1995686"/>
            <a:ext cx="7488832" cy="95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登录网址</a:t>
            </a:r>
            <a:r>
              <a:rPr lang="en-US" altLang="zh-CN" sz="2400" b="1" u="sng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http://ciit.fanya.chaoxing.com 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400" b="1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457200">
              <a:lnSpc>
                <a:spcPts val="3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或者扫描图中二维码，下载手机客户端学习登录。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928" y="699542"/>
            <a:ext cx="8272145" cy="411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2020级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新生学分抢先修</a:t>
            </a:r>
            <a:r>
              <a:rPr lang="en-US" altLang="zh-CN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尔雅网络课上课通知</a:t>
            </a:r>
            <a:endParaRPr lang="zh-CN" altLang="en-US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1347614"/>
            <a:ext cx="2377574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3500"/>
              </a:lnSpc>
              <a:buFont typeface="Times New Roman" panose="02020603050405020304" pitchFamily="18" charset="0"/>
              <a:buAutoNum type="ea1ChsPlain"/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、学习登录：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C:\Users\CHENHA~1\AppData\Local\Temp\ksohtml\wps55C8.t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03681"/>
            <a:ext cx="20288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07704" y="3435846"/>
            <a:ext cx="2518638" cy="704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500"/>
              </a:lnSpc>
            </a:pPr>
            <a:r>
              <a:rPr lang="zh-CN" altLang="en-US" sz="2400" b="1" kern="0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超星学习通</a:t>
            </a:r>
            <a:endParaRPr lang="en-US" altLang="zh-CN" sz="2400" b="1" kern="0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  <a:p>
            <a:pPr lvl="0" algn="ctr">
              <a:lnSpc>
                <a:spcPts val="2500"/>
              </a:lnSpc>
            </a:pPr>
            <a:r>
              <a:rPr lang="zh-CN" altLang="en-US" sz="1400" b="1" kern="0" dirty="0">
                <a:latin typeface="方正小标宋简体" panose="03000509000000000000" pitchFamily="2" charset="-122"/>
                <a:ea typeface="方正小标宋简体" panose="03000509000000000000" pitchFamily="2" charset="-122"/>
              </a:rPr>
              <a:t>安卓、苹果应用市场均有下载</a:t>
            </a:r>
            <a:endParaRPr lang="en-US" altLang="zh-CN" sz="1400" b="1" kern="0" dirty="0">
              <a:latin typeface="方正小标宋简体" panose="03000509000000000000" pitchFamily="2" charset="-122"/>
              <a:ea typeface="方正小标宋简体" panose="03000509000000000000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011435"/>
            <a:ext cx="7488832" cy="297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学习账号是学号，初始密码是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s654321s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。进入页面后按系统要求完善资料，请务必保证资料的准确性。密码修改后请务必保证以后都记住该密码。如忘记密码请点击“忘记密码”按钮找回。此平台入学后也会继续使用。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3877985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二、关于学习账号和密码：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415592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学号查询：点击此链接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（学号查询从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日开始）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75606"/>
            <a:ext cx="7488832" cy="1752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为满足广大学生的兴趣爱好，我院为每位新生提供了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门课程，请根据您的兴趣爱好选择其中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门课程学习即可。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当然你有时间也可以多学几门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三、学习课程：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105908"/>
            <a:ext cx="7488832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选课学生需在此规定时间内登录平台完成自主学习的全过程。</a:t>
            </a:r>
            <a:r>
              <a:rPr lang="zh-CN" altLang="en-US" sz="24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（此选课学生根据自身条件，完全自愿参与提前学习，获得此学分相当于提前获得入校后选修课的学分。）</a:t>
            </a:r>
            <a:endParaRPr lang="zh-CN" altLang="en-US" sz="2400" b="1" kern="0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4185761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四、网络课的上课时间安排：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7075" y="1138694"/>
            <a:ext cx="7649851" cy="66941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8:30—9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40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16:30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275606"/>
            <a:ext cx="7488832" cy="1175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采取形成性课程考核方式，总评成绩达到</a:t>
            </a:r>
            <a:r>
              <a: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24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分及以上则可获得相应课程学分。</a:t>
            </a:r>
            <a:endParaRPr lang="zh-CN" altLang="en-US" sz="14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3877985" cy="502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五、成绩考核及学分获得：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2886" y="293179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总评成绩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视频观看（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在线作业（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网上期末考试（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35%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182837" y="3781856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期末考试成绩不低于</a:t>
            </a:r>
            <a:r>
              <a:rPr lang="en-US" altLang="zh-CN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1419622"/>
            <a:ext cx="748883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ts val="4500"/>
              </a:lnSpc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网络平台目前可以监控学生刷课等不良行为，如学生学习过程有不良记录，则上课成绩无效。</a:t>
            </a:r>
            <a:endParaRPr lang="zh-CN" altLang="en-US" sz="16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483518"/>
            <a:ext cx="2339102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3500"/>
              </a:lnSpc>
            </a:pPr>
            <a:r>
              <a: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六、特别说明：</a:t>
            </a:r>
            <a:endParaRPr lang="en-US" altLang="zh-CN" sz="2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39752" y="3643023"/>
            <a:ext cx="4464496" cy="41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2270">
              <a:lnSpc>
                <a:spcPts val="2500"/>
              </a:lnSpc>
            </a:pPr>
            <a:r>
              <a:rPr lang="zh-CN" altLang="en-US" sz="28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此平台为学院采购平台</a:t>
            </a:r>
            <a:endParaRPr lang="zh-CN" altLang="en-US" sz="2800" kern="1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1491630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友情</a:t>
            </a:r>
            <a:endParaRPr lang="en-US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3635896" y="771550"/>
            <a:ext cx="4982327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正常情况各位同学自己摸索平台使用可以顺利完成学习，如确实遇到问题，也可以致电“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超星尔雅客服</a:t>
            </a: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。实在解决不了也没问题，开学后会提供其他解决方案。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1899" y="3579862"/>
            <a:ext cx="4910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超星尔雅客服：</a:t>
            </a:r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4000698603</a:t>
            </a:r>
            <a:endParaRPr lang="zh-CN" altLang="en-US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85167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微软雅黑" panose="020B0503020204020204" pitchFamily="34" charset="-122"/>
                <a:ea typeface="微软雅黑" panose="020B0503020204020204" pitchFamily="34" charset="-122"/>
              </a:rPr>
              <a:t>开始你的暑假充电之旅吧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427</Words>
  <Application>Microsoft Office PowerPoint</Application>
  <PresentationFormat>全屏显示(16:9)</PresentationFormat>
  <Paragraphs>31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方正小标宋简体</vt:lpstr>
      <vt:lpstr>微软雅黑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PPTS</dc:subject>
  <dc:creator>锐旗设计;https://9ppt.taobao.com</dc:creator>
  <cp:keywords>锐旗设计；https://9ppt.taobao.com</cp:keywords>
  <dc:description>PPTS</dc:description>
  <cp:lastModifiedBy>赵军</cp:lastModifiedBy>
  <cp:revision>54</cp:revision>
  <dcterms:created xsi:type="dcterms:W3CDTF">2016-04-22T02:36:00Z</dcterms:created>
  <dcterms:modified xsi:type="dcterms:W3CDTF">2020-08-18T07:17:32Z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